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5"/>
  </p:notesMasterIdLst>
  <p:sldIdLst>
    <p:sldId id="256" r:id="rId9"/>
    <p:sldId id="556" r:id="rId10"/>
    <p:sldId id="624" r:id="rId11"/>
    <p:sldId id="613" r:id="rId12"/>
    <p:sldId id="604" r:id="rId13"/>
    <p:sldId id="605" r:id="rId14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556"/>
          </p14:sldIdLst>
        </p14:section>
        <p14:section name="Presentation" id="{6ECFEE84-0763-4195-A954-1A6BD7FD1EFF}">
          <p14:sldIdLst>
            <p14:sldId id="624"/>
            <p14:sldId id="613"/>
          </p14:sldIdLst>
        </p14:section>
        <p14:section name="Exit" id="{26D33BE0-B19C-465D-8801-1598009CC099}">
          <p14:sldIdLst>
            <p14:sldId id="604"/>
            <p14:sldId id="6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55950" autoAdjust="0"/>
  </p:normalViewPr>
  <p:slideViewPr>
    <p:cSldViewPr snapToGrid="0">
      <p:cViewPr varScale="1">
        <p:scale>
          <a:sx n="58" d="100"/>
          <a:sy n="58" d="100"/>
        </p:scale>
        <p:origin x="2568" y="66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2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15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17-04-2017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17-04-2017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4/17/2017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4/17/2017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First name Last name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idx="4294967295"/>
          </p:nvPr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2">
            <a:noAutofit/>
          </a:bodyPr>
          <a:lstStyle/>
          <a:p>
            <a:pPr marL="0" indent="0">
              <a:buNone/>
            </a:pP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70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9800" y="2108718"/>
            <a:ext cx="9310688" cy="454110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url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9800" y="242596"/>
            <a:ext cx="8684829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+mj-lt"/>
              </a:rPr>
              <a:t>References</a:t>
            </a:r>
            <a:r>
              <a:rPr lang="en-US" sz="6600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0119822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1490858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7428</TotalTime>
  <Words>20</Words>
  <Application>Microsoft Office PowerPoint</Application>
  <PresentationFormat>Widescreen</PresentationFormat>
  <Paragraphs>13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</vt:i4>
      </vt:variant>
    </vt:vector>
  </HeadingPairs>
  <TitlesOfParts>
    <vt:vector size="20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Title</vt:lpstr>
      <vt:lpstr>Agenda</vt:lpstr>
      <vt:lpstr>Section</vt:lpstr>
      <vt:lpstr>Demo: 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Stéphane Lapointe</cp:lastModifiedBy>
  <cp:revision>377</cp:revision>
  <cp:lastPrinted>2014-03-26T17:46:13Z</cp:lastPrinted>
  <dcterms:created xsi:type="dcterms:W3CDTF">2014-03-19T23:21:38Z</dcterms:created>
  <dcterms:modified xsi:type="dcterms:W3CDTF">2017-04-17T23:27:49Z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